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İpek ÖZDEMİRCAN" initials="İÖ" lastIdx="1" clrIdx="0">
    <p:extLst>
      <p:ext uri="{19B8F6BF-5375-455C-9EA6-DF929625EA0E}">
        <p15:presenceInfo xmlns:p15="http://schemas.microsoft.com/office/powerpoint/2012/main" userId="S-1-5-21-515967899-1004336348-725345543-891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E0CD4DA-1CBD-4275-A8FB-AFDEE01AE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5BD6CDC-3F06-45EA-B2BF-CA3498C5D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C265A7-8F87-4452-8E10-3E89E02EC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385-1C1B-4736-86FD-38610D82B470}" type="datetimeFigureOut">
              <a:rPr lang="tr-TR" smtClean="0"/>
              <a:t>1.09.2025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85AB3C-7E99-42D4-8588-E8313ED5E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F34091E-AC03-498E-9CD1-E5538FA7A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044C-DCD6-414B-A26B-5F69FD4248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211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C221518-26AD-459C-AD89-9621A065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82B2025-E1B8-4749-86EC-3972842F8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681D7EA-9F09-4094-AD54-DB2A191A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385-1C1B-4736-86FD-38610D82B470}" type="datetimeFigureOut">
              <a:rPr lang="tr-TR" smtClean="0"/>
              <a:t>1.09.2025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F1AACE-B231-4360-838D-390164266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498309A-8C04-4B9A-A381-1A371645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044C-DCD6-414B-A26B-5F69FD4248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16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C8BE519-3561-4B69-BAC0-B1E3EA9B9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4B9838D-4D37-4107-85A5-B5459B2BC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7926B9-4192-4C4E-839C-BE96AEB3B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385-1C1B-4736-86FD-38610D82B470}" type="datetimeFigureOut">
              <a:rPr lang="tr-TR" smtClean="0"/>
              <a:t>1.09.2025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BE9F46A-271F-4944-ACB6-CD4855025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D18A9FF-D6EA-4D7F-8A13-E506A6AE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044C-DCD6-414B-A26B-5F69FD4248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390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26A793B-2694-48E0-B8D8-043A1448D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26FCA3-A3B0-43A1-BE91-0F4C32811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C18B58A-48E3-46C0-81C0-138035C01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385-1C1B-4736-86FD-38610D82B470}" type="datetimeFigureOut">
              <a:rPr lang="tr-TR" smtClean="0"/>
              <a:t>1.09.2025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1D602E-5964-45DB-A648-2CA8F118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8CC0B98-DCA3-4272-A070-5879514F8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044C-DCD6-414B-A26B-5F69FD4248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630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FD34D73-20FC-430B-8D1F-52DD0E555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F8D0816-F1C6-4E88-A0D9-5278DDB9A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700ACD5-0F82-4627-A097-796F7A51F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385-1C1B-4736-86FD-38610D82B470}" type="datetimeFigureOut">
              <a:rPr lang="tr-TR" smtClean="0"/>
              <a:t>1.09.2025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D17F738-0F67-404A-B6E8-021234B5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E7715AC-7EFE-4C64-B777-81C49B22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044C-DCD6-414B-A26B-5F69FD4248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293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2278D91-BE23-4A68-8701-9B9D42FFF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C94E71-D121-4F1E-A94F-DAEB21817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F530879-D83D-4198-A6B4-9BE5D4D18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BD2EBC7-F94F-43C7-9014-DF3B0A6A6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385-1C1B-4736-86FD-38610D82B470}" type="datetimeFigureOut">
              <a:rPr lang="tr-TR" smtClean="0"/>
              <a:t>1.09.2025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9DE3A08-762E-466E-81DE-E3679DE63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F5C44F6-6BED-4925-91CD-9199770B6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044C-DCD6-414B-A26B-5F69FD4248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297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6A7DD79-FC50-4A27-9764-870C25F35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583919F-AFFC-45F6-83D8-DE40787C3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6B1CB7E-4DAC-46F2-B4AA-A40A27681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FB18B3F-0DDD-4210-9E66-88233703D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F293EF3-FB40-407D-BFE6-6E22B5986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347261C-FCD3-4768-8484-EEB7DE88F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385-1C1B-4736-86FD-38610D82B470}" type="datetimeFigureOut">
              <a:rPr lang="tr-TR" smtClean="0"/>
              <a:t>1.09.2025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3E87D00-F162-4257-81DF-1C8AE64F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54A9878-80A1-4ACB-AAE6-78ADFD8BE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044C-DCD6-414B-A26B-5F69FD4248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325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10DECFF-95AA-4CE0-A039-5C66B7011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E3AA812-25DF-4437-9153-C473EB31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385-1C1B-4736-86FD-38610D82B470}" type="datetimeFigureOut">
              <a:rPr lang="tr-TR" smtClean="0"/>
              <a:t>1.09.2025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34D1AE9-32B7-4237-B2AB-F6833BCD3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34E83EC-9D2A-433F-BE55-9907B242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044C-DCD6-414B-A26B-5F69FD4248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673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ED0029B-FFC8-4A81-8013-54066736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385-1C1B-4736-86FD-38610D82B470}" type="datetimeFigureOut">
              <a:rPr lang="tr-TR" smtClean="0"/>
              <a:t>1.09.2025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D95034E-FA1F-4751-83BE-85DF770F0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7CA3AE0-49D1-4407-804C-01F7C83F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044C-DCD6-414B-A26B-5F69FD4248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09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F1A6B6A-2A75-4DA7-AE79-8E971F349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253D90-72EC-4AFC-BC01-E90534B2C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9699C70-0D18-420E-9F1F-464EA93F7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71059BC-DDA6-4CA1-A84A-DC49B23A3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385-1C1B-4736-86FD-38610D82B470}" type="datetimeFigureOut">
              <a:rPr lang="tr-TR" smtClean="0"/>
              <a:t>1.09.2025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2C75197-BD91-4401-B916-2648856DD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722FCC1-85A5-4F7A-B15C-AD25DE30B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044C-DCD6-414B-A26B-5F69FD4248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245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0CF5519-C4C2-4BAA-8644-607181519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203D792-8658-4541-BA85-B72FE0D4E5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D5E993C-7D8C-4DF9-AB57-B87C69B88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849BC72-A950-449B-9CED-DAFCD8579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385-1C1B-4736-86FD-38610D82B470}" type="datetimeFigureOut">
              <a:rPr lang="tr-TR" smtClean="0"/>
              <a:t>1.09.2025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17B14F8-78BF-44F9-AE36-3B4A8E1AA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0338292-823B-44E9-802D-AF51B094C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044C-DCD6-414B-A26B-5F69FD4248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969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57C56CB-01FA-4529-92ED-8E887C10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1382736-DB8B-4E5D-ABA4-CBFBC50D7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B506045-F22D-4FBE-9FF7-FAA1E178C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2F385-1C1B-4736-86FD-38610D82B470}" type="datetimeFigureOut">
              <a:rPr lang="tr-TR" smtClean="0"/>
              <a:t>1.09.2025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DB6C25E-2641-4BC2-A8C7-2C1BB4803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1C0702D-E6AA-45E7-9E5B-DF0ECF5FF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3044C-DCD6-414B-A26B-5F69FD4248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63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07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94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9BFDA87E-1E1D-473D-BCE8-8ECE0EBE6267}"/>
              </a:ext>
            </a:extLst>
          </p:cNvPr>
          <p:cNvSpPr/>
          <p:nvPr/>
        </p:nvSpPr>
        <p:spPr>
          <a:xfrm>
            <a:off x="584139" y="696203"/>
            <a:ext cx="4725991" cy="361416"/>
          </a:xfrm>
          <a:prstGeom prst="rect">
            <a:avLst/>
          </a:prstGeom>
          <a:noFill/>
          <a:ln>
            <a:solidFill>
              <a:schemeClr val="tx1">
                <a:alpha val="99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 dirty="0">
              <a:solidFill>
                <a:schemeClr val="tx1"/>
              </a:solidFill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0F338C11-5F85-406D-A0A4-F8F77636792C}"/>
              </a:ext>
            </a:extLst>
          </p:cNvPr>
          <p:cNvSpPr/>
          <p:nvPr/>
        </p:nvSpPr>
        <p:spPr>
          <a:xfrm>
            <a:off x="584139" y="1375441"/>
            <a:ext cx="3117528" cy="215567"/>
          </a:xfrm>
          <a:prstGeom prst="rect">
            <a:avLst/>
          </a:prstGeom>
          <a:noFill/>
          <a:ln>
            <a:solidFill>
              <a:schemeClr val="tx1">
                <a:alpha val="99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 dirty="0">
              <a:solidFill>
                <a:schemeClr val="tx1"/>
              </a:solidFill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096EC8FE-0D23-4B93-8188-B5EEE318066C}"/>
              </a:ext>
            </a:extLst>
          </p:cNvPr>
          <p:cNvSpPr/>
          <p:nvPr/>
        </p:nvSpPr>
        <p:spPr>
          <a:xfrm>
            <a:off x="4267851" y="1392063"/>
            <a:ext cx="2516800" cy="198946"/>
          </a:xfrm>
          <a:prstGeom prst="rect">
            <a:avLst/>
          </a:prstGeom>
          <a:noFill/>
          <a:ln>
            <a:solidFill>
              <a:schemeClr val="tx1">
                <a:alpha val="99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 dirty="0">
              <a:solidFill>
                <a:schemeClr val="tx1"/>
              </a:solidFill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FB3A115E-F144-4519-A441-4389B796AAE1}"/>
              </a:ext>
            </a:extLst>
          </p:cNvPr>
          <p:cNvSpPr/>
          <p:nvPr/>
        </p:nvSpPr>
        <p:spPr>
          <a:xfrm>
            <a:off x="7635534" y="1392063"/>
            <a:ext cx="2872934" cy="198946"/>
          </a:xfrm>
          <a:prstGeom prst="rect">
            <a:avLst/>
          </a:prstGeom>
          <a:noFill/>
          <a:ln>
            <a:solidFill>
              <a:schemeClr val="tx1">
                <a:alpha val="99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 dirty="0">
              <a:solidFill>
                <a:schemeClr val="tx1"/>
              </a:solidFill>
            </a:endParaRPr>
          </a:p>
        </p:txBody>
      </p:sp>
      <p:sp>
        <p:nvSpPr>
          <p:cNvPr id="12" name="Resim Yer Tutucusu 2">
            <a:extLst>
              <a:ext uri="{FF2B5EF4-FFF2-40B4-BE49-F238E27FC236}">
                <a16:creationId xmlns:a16="http://schemas.microsoft.com/office/drawing/2014/main" id="{B598C7FA-4862-4B54-A339-102BC1B9B8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99283" y="2082188"/>
            <a:ext cx="9632466" cy="3756193"/>
          </a:xfrm>
        </p:spPr>
      </p:sp>
    </p:spTree>
    <p:extLst>
      <p:ext uri="{BB962C8B-B14F-4D97-AF65-F5344CB8AC3E}">
        <p14:creationId xmlns:p14="http://schemas.microsoft.com/office/powerpoint/2010/main" val="278327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2AACE29C-9BA3-4F78-8309-C3F4F3D96955}"/>
              </a:ext>
            </a:extLst>
          </p:cNvPr>
          <p:cNvSpPr/>
          <p:nvPr/>
        </p:nvSpPr>
        <p:spPr>
          <a:xfrm>
            <a:off x="718893" y="894901"/>
            <a:ext cx="2914365" cy="198049"/>
          </a:xfrm>
          <a:prstGeom prst="rect">
            <a:avLst/>
          </a:prstGeom>
          <a:noFill/>
          <a:ln>
            <a:solidFill>
              <a:schemeClr val="tx1">
                <a:alpha val="99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 dirty="0">
              <a:solidFill>
                <a:schemeClr val="tx1"/>
              </a:solidFill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AD6435CD-D0EB-4C62-92FF-CD95E94798F1}"/>
              </a:ext>
            </a:extLst>
          </p:cNvPr>
          <p:cNvSpPr/>
          <p:nvPr/>
        </p:nvSpPr>
        <p:spPr>
          <a:xfrm>
            <a:off x="718893" y="3257324"/>
            <a:ext cx="10878018" cy="2470376"/>
          </a:xfrm>
          <a:prstGeom prst="rect">
            <a:avLst/>
          </a:prstGeom>
          <a:noFill/>
          <a:ln>
            <a:solidFill>
              <a:schemeClr val="tx1">
                <a:alpha val="99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 dirty="0">
              <a:solidFill>
                <a:schemeClr val="tx1"/>
              </a:solidFill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9B8F321E-683B-41B7-8182-A94F6EF42E48}"/>
              </a:ext>
            </a:extLst>
          </p:cNvPr>
          <p:cNvSpPr/>
          <p:nvPr/>
        </p:nvSpPr>
        <p:spPr>
          <a:xfrm>
            <a:off x="718893" y="1773716"/>
            <a:ext cx="10878018" cy="958896"/>
          </a:xfrm>
          <a:prstGeom prst="rect">
            <a:avLst/>
          </a:prstGeom>
          <a:noFill/>
          <a:ln>
            <a:solidFill>
              <a:schemeClr val="tx1">
                <a:alpha val="99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07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0</Words>
  <Application>Microsoft Office PowerPoint</Application>
  <PresentationFormat>Geniş ekran</PresentationFormat>
  <Paragraphs>0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İpek ÖZDEMİRCAN</dc:creator>
  <cp:lastModifiedBy>İpek ÖZDEMİRCAN</cp:lastModifiedBy>
  <cp:revision>10</cp:revision>
  <dcterms:created xsi:type="dcterms:W3CDTF">2025-09-01T11:24:55Z</dcterms:created>
  <dcterms:modified xsi:type="dcterms:W3CDTF">2025-09-01T14:29:58Z</dcterms:modified>
</cp:coreProperties>
</file>